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48" y="2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E2D22-D805-4461-900A-3DDEF89929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AF5C1B-EDB1-41BC-88C6-3958282EAB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4FEA45-2A04-4EEB-A1F3-E35441EB4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89AF9-4B8D-4662-B722-35A08DC40E6D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5A5BC2-107C-41FA-B01D-34B23F172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0EDCBF-5EEB-4796-AA37-03FEBCC24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463C9-1499-4983-8C35-B116530B7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934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F3F35-AFF8-4AC9-9ED6-28555374E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4ED568-331C-4A3F-9D4F-C8BD919D94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49BB6E-6CB3-4598-BDB5-0BF9BAC10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89AF9-4B8D-4662-B722-35A08DC40E6D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E68D6B-9525-45AA-A43B-7D6D3753E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2D0EEB-3995-4BB7-BB56-E7ED88A97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463C9-1499-4983-8C35-B116530B7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549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203449-71D8-440C-A41A-BB84424BB5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E3386C-527A-4C2D-AC50-5F71BD69C2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154BFE-79FF-4149-896D-CCB889AA1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89AF9-4B8D-4662-B722-35A08DC40E6D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A791C5-4446-4A0D-920D-E80EB812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10C718-ED0A-4B3E-94EA-2C9F948E0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463C9-1499-4983-8C35-B116530B7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800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F6BE3-94FF-41BC-B4C9-1100EC94E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D842BB-8266-4A71-B821-66F52E3CA4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8AA28-74CD-4F89-AA25-5B95D848F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89AF9-4B8D-4662-B722-35A08DC40E6D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ECAC93-DB26-4676-9EF7-724A66D07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D2DF41-00A8-42AC-BE3C-5BB9AC239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463C9-1499-4983-8C35-B116530B7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498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1B4AE-37DB-41FB-994B-1CE5C6426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42D15F-2FD2-4AB9-9238-2EE5A55CDF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FAA741-2384-48E5-B1B5-CAC95A946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89AF9-4B8D-4662-B722-35A08DC40E6D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53FFE9-7009-494E-A7FC-DC284B99E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E169EF-B53F-4EC3-8260-35D14D9DB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463C9-1499-4983-8C35-B116530B7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350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FB05D-7936-4860-9BCE-E5ED7EB8B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A53572-9644-48D7-9C74-B97820D877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6C2335-D85E-4F8B-8DAE-C6CD360E62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481B9D-9237-4D37-96BF-E849E1DA3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89AF9-4B8D-4662-B722-35A08DC40E6D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FFC9A-3233-41EE-A817-72309BD74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C22879-4719-4534-AFC9-920F2E610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463C9-1499-4983-8C35-B116530B7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975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22B6F-D52A-4764-93FA-663DEF2BB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6D9D35-BC7A-43D0-BDCA-3AE6849B79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3327DC-81D4-4508-A91A-1A46A21811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C9DCF2-6A3A-4F33-8810-8A9A9C481D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38CCCF-D171-4151-9554-E45E121D18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072F4FA-A6CF-4CE4-AD15-107F9779F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89AF9-4B8D-4662-B722-35A08DC40E6D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063E30-260B-4D4A-8A87-979E34BC4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8AFF37-95BE-479F-B926-B7FED2298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463C9-1499-4983-8C35-B116530B7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393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D253C-F123-4169-A4D0-EB6C6CCC1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8B3CB3-4FB1-4BFE-8CE9-E6B8A796C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89AF9-4B8D-4662-B722-35A08DC40E6D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D71A8E-D98E-4250-941D-358A59FC6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2E75B2-BE44-4FEB-BEAB-8D8052292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463C9-1499-4983-8C35-B116530B7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36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EEE169-0FCE-4AF4-9458-E839711B0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89AF9-4B8D-4662-B722-35A08DC40E6D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DC21CF-4037-4173-85F6-E0C63928D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807E66-77B1-4D0C-87E7-2EE298E6C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463C9-1499-4983-8C35-B116530B7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758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6F9FE-F14D-44D4-87B6-2990B9A42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CCB26-D33E-4F9E-B2A0-E5A584275E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F76726-A0C7-4E68-B3A0-50092BAF59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C9A016-A40D-4C96-8222-8F25F46FD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89AF9-4B8D-4662-B722-35A08DC40E6D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517633-B818-4809-B5E0-34BCB4585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E1C9A1-1C70-4F9F-B641-D4D7B87A0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463C9-1499-4983-8C35-B116530B7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279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8A071-8077-4696-A656-C31641ED2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10C19A-9688-4E3F-9727-97FED08F3B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EA3E3C-D05F-493F-B507-3C4D2A973C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D31CFB-1E37-41C2-BA78-1AF99E7E8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89AF9-4B8D-4662-B722-35A08DC40E6D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F63A7E-F51F-4938-A0F4-CA4B3447B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EC0162-E561-472D-B6AC-1B2C2663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463C9-1499-4983-8C35-B116530B7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2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4A7488-38C3-4616-8B9B-222D0418A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1E49DF-981C-4F4F-A494-8CFA4A87BD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C9E50C-9D07-45A6-8775-E4EA1F2C87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89AF9-4B8D-4662-B722-35A08DC40E6D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EE6C94-CE06-4AE1-95DE-529F29219A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377B83-707A-43C6-AF67-7B36B8DD81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463C9-1499-4983-8C35-B116530B7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511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FCCE4-6E75-48CD-82AB-F5BF2D49B1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D7E1C1-3654-46FD-A48C-CB9D71BDB7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4A664E1-3BB7-4A08-A3CC-AD23494116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9543" y="0"/>
            <a:ext cx="9132914" cy="6858000"/>
          </a:xfrm>
          <a:prstGeom prst="rect">
            <a:avLst/>
          </a:prstGeom>
        </p:spPr>
      </p:pic>
      <p:pic>
        <p:nvPicPr>
          <p:cNvPr id="7" name="Graphic 6" descr="Renovation (House With Sparkles) with solid fill">
            <a:extLst>
              <a:ext uri="{FF2B5EF4-FFF2-40B4-BE49-F238E27FC236}">
                <a16:creationId xmlns:a16="http://schemas.microsoft.com/office/drawing/2014/main" id="{4D6385D8-73C9-4FC3-BE3E-598CC9EAE9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95916" y="3566553"/>
            <a:ext cx="544152" cy="544152"/>
          </a:xfrm>
          <a:prstGeom prst="rect">
            <a:avLst/>
          </a:prstGeom>
        </p:spPr>
      </p:pic>
      <p:pic>
        <p:nvPicPr>
          <p:cNvPr id="11" name="Graphic 10" descr="Piggy Bank with solid fill">
            <a:extLst>
              <a:ext uri="{FF2B5EF4-FFF2-40B4-BE49-F238E27FC236}">
                <a16:creationId xmlns:a16="http://schemas.microsoft.com/office/drawing/2014/main" id="{DDFC3051-2F63-4567-8D90-2C921834354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572644" y="3545448"/>
            <a:ext cx="612482" cy="612482"/>
          </a:xfrm>
          <a:prstGeom prst="rect">
            <a:avLst/>
          </a:prstGeom>
        </p:spPr>
      </p:pic>
      <p:pic>
        <p:nvPicPr>
          <p:cNvPr id="13" name="Graphic 12" descr="Cycle with people with solid fill">
            <a:extLst>
              <a:ext uri="{FF2B5EF4-FFF2-40B4-BE49-F238E27FC236}">
                <a16:creationId xmlns:a16="http://schemas.microsoft.com/office/drawing/2014/main" id="{4FD2A929-0204-4499-A2CB-B4A6DC1AB2E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442379" y="3429000"/>
            <a:ext cx="766436" cy="766436"/>
          </a:xfrm>
          <a:prstGeom prst="rect">
            <a:avLst/>
          </a:prstGeom>
        </p:spPr>
      </p:pic>
      <p:pic>
        <p:nvPicPr>
          <p:cNvPr id="15" name="Graphic 14" descr="Key with solid fill">
            <a:extLst>
              <a:ext uri="{FF2B5EF4-FFF2-40B4-BE49-F238E27FC236}">
                <a16:creationId xmlns:a16="http://schemas.microsoft.com/office/drawing/2014/main" id="{83173646-4EFD-4642-AE7B-3548E8FC51F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317702" y="3531938"/>
            <a:ext cx="625992" cy="625992"/>
          </a:xfrm>
          <a:prstGeom prst="rect">
            <a:avLst/>
          </a:prstGeom>
        </p:spPr>
      </p:pic>
      <p:pic>
        <p:nvPicPr>
          <p:cNvPr id="17" name="Graphic 16" descr="Suitcase with solid fill">
            <a:extLst>
              <a:ext uri="{FF2B5EF4-FFF2-40B4-BE49-F238E27FC236}">
                <a16:creationId xmlns:a16="http://schemas.microsoft.com/office/drawing/2014/main" id="{CB324BDA-E914-41E3-AC69-46AADEBB3CD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324336" y="3545448"/>
            <a:ext cx="590812" cy="59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984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Antonella Brugnola</dc:creator>
  <cp:lastModifiedBy>Antonella Brugnola</cp:lastModifiedBy>
  <cp:revision>1</cp:revision>
  <dcterms:created xsi:type="dcterms:W3CDTF">2021-10-31T21:35:56Z</dcterms:created>
  <dcterms:modified xsi:type="dcterms:W3CDTF">2021-10-31T21:41:53Z</dcterms:modified>
</cp:coreProperties>
</file>